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3.jpg" Type="http://schemas.openxmlformats.org/officeDocument/2006/relationships/image" Id="rId4"/><Relationship Target="../media/image06.jpg" Type="http://schemas.openxmlformats.org/officeDocument/2006/relationships/image" Id="rId3"/><Relationship Target="../media/image10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12.jpg" Type="http://schemas.openxmlformats.org/officeDocument/2006/relationships/image" Id="rId3"/><Relationship Target="../media/image00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11.jpg" Type="http://schemas.openxmlformats.org/officeDocument/2006/relationships/image" Id="rId3"/><Relationship Target="../media/image05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4"/><Relationship Target="../media/image07.jpg" Type="http://schemas.openxmlformats.org/officeDocument/2006/relationships/image" Id="rId3"/><Relationship Target="../media/image04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>
                <a:solidFill>
                  <a:srgbClr val="FF00FF"/>
                </a:solidFill>
              </a:rPr>
              <a:t>El Catálogo de Ropa 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>
                <a:solidFill>
                  <a:srgbClr val="FF00FF"/>
                </a:solidFill>
              </a:rPr>
              <a:t>Por: Maddy Hornung </a:t>
            </a:r>
          </a:p>
          <a:p>
            <a:pPr>
              <a:buNone/>
            </a:pPr>
            <a:r>
              <a:rPr lang="en">
                <a:solidFill>
                  <a:srgbClr val="FF00FF"/>
                </a:solidFill>
              </a:rPr>
              <a:t>Meghan Gazard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                       </a:t>
            </a:r>
            <a:r>
              <a:rPr lang="en">
                <a:solidFill>
                  <a:srgbClr val="F3F3F3"/>
                </a:solidFill>
              </a:rPr>
              <a:t>El Otono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4656075" x="280225"/>
            <a:ext cy="1911599" cx="41714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n"/>
              <a:t>
</a:t>
            </a:r>
          </a:p>
        </p:txBody>
      </p:sp>
      <p:sp>
        <p:nvSpPr>
          <p:cNvPr id="31" name="Shape 31"/>
          <p:cNvSpPr/>
          <p:nvPr/>
        </p:nvSpPr>
        <p:spPr>
          <a:xfrm>
            <a:off y="1465000" x="382400"/>
            <a:ext cy="3025845" cx="22675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 txBox="1"/>
          <p:nvPr/>
        </p:nvSpPr>
        <p:spPr>
          <a:xfrm>
            <a:off y="2218150" x="3445225"/>
            <a:ext cy="47099" cx="11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y="4650650" x="292042"/>
            <a:ext cy="1971000" cx="36998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2400" lang="en">
                <a:solidFill>
                  <a:srgbClr val="D9D9D9"/>
                </a:solidFill>
              </a:rPr>
              <a:t>Juan lleva la chaqueta negro, la camisa gris, los blue jeans, y el par de tenis.</a:t>
            </a:r>
          </a:p>
        </p:txBody>
      </p:sp>
      <p:sp>
        <p:nvSpPr>
          <p:cNvPr id="34" name="Shape 34"/>
          <p:cNvSpPr/>
          <p:nvPr/>
        </p:nvSpPr>
        <p:spPr>
          <a:xfrm>
            <a:off y="1255044" x="6128138"/>
            <a:ext cy="3235800" cx="170160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5" name="Shape 35"/>
          <p:cNvSpPr txBox="1"/>
          <p:nvPr/>
        </p:nvSpPr>
        <p:spPr>
          <a:xfrm>
            <a:off y="4754879" x="5132440"/>
            <a:ext cy="1805100" cx="3692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2400" lang="en">
                <a:solidFill>
                  <a:srgbClr val="EFEFEF"/>
                </a:solidFill>
              </a:rPr>
              <a:t>Estella lleva la bufanda anaranjada, la chaqueta cafe, los blue jeans, y la blusa a rayas. 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y="239267" x="618675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                        </a:t>
            </a:r>
            <a:r>
              <a:rPr lang="en">
                <a:solidFill>
                  <a:srgbClr val="20124D"/>
                </a:solidFill>
              </a:rPr>
              <a:t> El Invierno </a:t>
            </a:r>
          </a:p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1576696" x="61867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		</a:t>
            </a:r>
          </a:p>
          <a:p>
            <a:pPr rtl="0" lvl="0" indent="0" marL="4114800">
              <a:buNone/>
            </a:pPr>
            <a:r>
              <a:rPr sz="1800" lang="en">
                <a:solidFill>
                  <a:srgbClr val="20124D"/>
                </a:solidFill>
              </a:rPr>
              <a:t>Pepe lleva la chaqueta gris, los mitones gris, la gorra azul, y los pantolones gris. </a:t>
            </a:r>
          </a:p>
          <a:p>
            <a:r>
              <a:t/>
            </a:r>
          </a:p>
          <a:p>
            <a:pPr rtl="0" lvl="0" indent="0" marL="0">
              <a:buNone/>
            </a:pPr>
            <a:r>
              <a:rPr sz="1800" lang="en">
                <a:solidFill>
                  <a:srgbClr val="F3F3F3"/>
                </a:solidFill>
              </a:rPr>
              <a:t>Rosalyn lleva la chaqueta rojo, </a:t>
            </a:r>
          </a:p>
          <a:p>
            <a:pPr rtl="0" lvl="0" indent="0" marL="0">
              <a:buNone/>
            </a:pPr>
            <a:r>
              <a:rPr sz="1800" lang="en">
                <a:solidFill>
                  <a:srgbClr val="F3F3F3"/>
                </a:solidFill>
              </a:rPr>
              <a:t>la blusa blanca, y la falda casual.</a:t>
            </a:r>
          </a:p>
          <a:p>
            <a:pPr rtl="0" lvl="0" indent="0" marL="0">
              <a:buNone/>
            </a:pPr>
            <a:r>
              <a:rPr sz="1800" lang="en">
                <a:solidFill>
                  <a:srgbClr val="F3F3F3"/>
                </a:solidFill>
              </a:rPr>
              <a:t>			</a:t>
            </a:r>
          </a:p>
        </p:txBody>
      </p:sp>
      <p:sp>
        <p:nvSpPr>
          <p:cNvPr id="42" name="Shape 42"/>
          <p:cNvSpPr/>
          <p:nvPr/>
        </p:nvSpPr>
        <p:spPr>
          <a:xfrm>
            <a:off y="2614480" x="685125"/>
            <a:ext cy="2666762" cx="232687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3" name="Shape 43"/>
          <p:cNvSpPr/>
          <p:nvPr/>
        </p:nvSpPr>
        <p:spPr>
          <a:xfrm>
            <a:off y="1624171" x="4818298"/>
            <a:ext cy="2576646" cx="298720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                     </a:t>
            </a:r>
            <a:r>
              <a:rPr lang="en">
                <a:solidFill>
                  <a:srgbClr val="EFEFEF"/>
                </a:solidFill>
              </a:rPr>
              <a:t> El Verano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543200" x="457199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2400" lang="en">
                <a:solidFill>
                  <a:srgbClr val="CCCCCC"/>
                </a:solidFill>
              </a:rPr>
              <a:t>				`						</a:t>
            </a:r>
          </a:p>
          <a:p>
            <a:pPr rtl="0" lvl="0">
              <a:buNone/>
            </a:pPr>
            <a:r>
              <a:rPr sz="2400" lang="en">
                <a:solidFill>
                  <a:srgbClr val="00FFFF"/>
                </a:solidFill>
              </a:rPr>
              <a:t>Agustin lleva los pantalones     Justino lleva la gorra negro,</a:t>
            </a:r>
          </a:p>
          <a:p>
            <a:pPr rtl="0" lvl="0">
              <a:buNone/>
            </a:pPr>
            <a:r>
              <a:rPr sz="2400" lang="en">
                <a:solidFill>
                  <a:srgbClr val="00FFFF"/>
                </a:solidFill>
              </a:rPr>
              <a:t>cortos blanco, la gorra negro,   las gafas de sol, y el pulsera</a:t>
            </a:r>
          </a:p>
          <a:p>
            <a:pPr rtl="0" lvl="0">
              <a:buNone/>
            </a:pPr>
            <a:r>
              <a:rPr sz="2400" lang="en">
                <a:solidFill>
                  <a:srgbClr val="00FFFF"/>
                </a:solidFill>
              </a:rPr>
              <a:t>el collar, y el pulsera blanco.     negro y blanco.</a:t>
            </a:r>
          </a:p>
          <a:p>
            <a:r>
              <a:t/>
            </a:r>
          </a:p>
        </p:txBody>
      </p:sp>
      <p:sp>
        <p:nvSpPr>
          <p:cNvPr id="50" name="Shape 50"/>
          <p:cNvSpPr/>
          <p:nvPr/>
        </p:nvSpPr>
        <p:spPr>
          <a:xfrm>
            <a:off y="2191229" x="1216750"/>
            <a:ext cy="3009245" cx="168568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/>
          <p:nvPr/>
        </p:nvSpPr>
        <p:spPr>
          <a:xfrm>
            <a:off y="2104700" x="5021369"/>
            <a:ext cy="3030304" cx="303375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n"/>
              <a:t>                    La Primavera 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733200" x="20077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n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800" lang="en"/>
              <a:t>Dia lleva los blue jeans,			   Tia lleva la blusa blanca, la</a:t>
            </a:r>
          </a:p>
          <a:p>
            <a:pPr rtl="0" lvl="0">
              <a:buNone/>
            </a:pPr>
            <a:r>
              <a:rPr sz="1800" lang="en"/>
              <a:t>la blusa de muchas colores, el           falda de muchas colores, y la chaqueta</a:t>
            </a:r>
          </a:p>
          <a:p>
            <a:pPr rtl="0" lvl="0">
              <a:buNone/>
            </a:pPr>
            <a:r>
              <a:rPr sz="1800" lang="en"/>
              <a:t>sueter verde, el collar, las 			   azul. La ropa es muy bonita.</a:t>
            </a:r>
          </a:p>
          <a:p>
            <a:pPr rtl="0" lvl="0">
              <a:buNone/>
            </a:pPr>
            <a:r>
              <a:rPr sz="1800" lang="en"/>
              <a:t>gafas de sol.					        </a:t>
            </a:r>
          </a:p>
          <a:p>
            <a:pPr>
              <a:buNone/>
            </a:pPr>
            <a:r>
              <a:rPr sz="1800" lang="en"/>
              <a:t> </a:t>
            </a:r>
          </a:p>
        </p:txBody>
      </p:sp>
      <p:sp>
        <p:nvSpPr>
          <p:cNvPr id="58" name="Shape 58"/>
          <p:cNvSpPr/>
          <p:nvPr/>
        </p:nvSpPr>
        <p:spPr>
          <a:xfrm>
            <a:off y="1961150" x="577238"/>
            <a:ext cy="3262883" cx="213844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9" name="Shape 59"/>
          <p:cNvSpPr/>
          <p:nvPr/>
        </p:nvSpPr>
        <p:spPr>
          <a:xfrm>
            <a:off y="2352480" x="5253780"/>
            <a:ext cy="2863675" cx="200845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